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70" r:id="rId3"/>
    <p:sldId id="271" r:id="rId4"/>
    <p:sldId id="257" r:id="rId5"/>
    <p:sldId id="258" r:id="rId6"/>
    <p:sldId id="259" r:id="rId7"/>
    <p:sldId id="260" r:id="rId8"/>
    <p:sldId id="261" r:id="rId9"/>
    <p:sldId id="265" r:id="rId10"/>
    <p:sldId id="263" r:id="rId11"/>
    <p:sldId id="264" r:id="rId12"/>
    <p:sldId id="266" r:id="rId13"/>
    <p:sldId id="267" r:id="rId14"/>
    <p:sldId id="268" r:id="rId15"/>
    <p:sldId id="262" r:id="rId16"/>
    <p:sldId id="272" r:id="rId17"/>
    <p:sldId id="273" r:id="rId18"/>
    <p:sldId id="274" r:id="rId19"/>
    <p:sldId id="277" r:id="rId20"/>
    <p:sldId id="278" r:id="rId21"/>
    <p:sldId id="275" r:id="rId22"/>
    <p:sldId id="276" r:id="rId23"/>
    <p:sldId id="280" r:id="rId24"/>
    <p:sldId id="282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646"/>
  </p:normalViewPr>
  <p:slideViewPr>
    <p:cSldViewPr snapToGrid="0" snapToObjects="1">
      <p:cViewPr varScale="1">
        <p:scale>
          <a:sx n="118" d="100"/>
          <a:sy n="118" d="100"/>
        </p:scale>
        <p:origin x="14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E6ED9-D342-524A-A2B5-800B74A25D2A}" type="datetimeFigureOut">
              <a:rPr kumimoji="1" lang="zh-CN" altLang="en-US" smtClean="0"/>
              <a:t>2019/6/14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E1BEE-363B-5D41-B173-88C7A627CC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5923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现在</a:t>
            </a:r>
            <a:r>
              <a:rPr kumimoji="1" lang="en-US" altLang="zh-CN" dirty="0"/>
              <a:t>ML</a:t>
            </a:r>
            <a:r>
              <a:rPr kumimoji="1" lang="zh-CN" altLang="en-US" dirty="0"/>
              <a:t>非常火，如果有一天产品经理突然说，</a:t>
            </a:r>
            <a:r>
              <a:rPr kumimoji="1" lang="en-US" altLang="zh-CN" dirty="0"/>
              <a:t>XXX</a:t>
            </a:r>
            <a:r>
              <a:rPr kumimoji="1" lang="zh-CN" altLang="en-US" dirty="0"/>
              <a:t>你给我们的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增加一些</a:t>
            </a:r>
            <a:r>
              <a:rPr kumimoji="1" lang="en-US" altLang="zh-CN" dirty="0"/>
              <a:t>ML</a:t>
            </a:r>
            <a:r>
              <a:rPr kumimoji="1" lang="zh-CN" altLang="en-US" dirty="0"/>
              <a:t>的功能提升下用户体验，这个时候作为一名程序员应该怎么办？桌子旁边准备一把菜刀？把产品经理打一顿？如果你跟我了解一遍</a:t>
            </a:r>
            <a:r>
              <a:rPr kumimoji="1" lang="en-US" altLang="zh-CN" dirty="0"/>
              <a:t>ML</a:t>
            </a:r>
            <a:r>
              <a:rPr kumimoji="1" lang="zh-CN" altLang="en-US" dirty="0"/>
              <a:t>，我们的产品经理就会变得更安全了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E1BEE-363B-5D41-B173-88C7A627CC3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0573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E1BEE-363B-5D41-B173-88C7A627CC3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4095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E1BEE-363B-5D41-B173-88C7A627CC36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7957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E1BEE-363B-5D41-B173-88C7A627CC36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3951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Tip</a:t>
            </a:r>
            <a:r>
              <a:rPr kumimoji="1" lang="zh-CN" altLang="en-US" dirty="0"/>
              <a:t>：很多内容都是</a:t>
            </a:r>
            <a:r>
              <a:rPr kumimoji="1" lang="en-US" altLang="zh-CN" dirty="0"/>
              <a:t>IO</a:t>
            </a:r>
            <a:r>
              <a:rPr kumimoji="1" lang="zh-CN" altLang="en-US" dirty="0"/>
              <a:t>大会上分享的，我只是知识的搬运工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E1BEE-363B-5D41-B173-88C7A627CC3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3609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神经网络作用：训练模型（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E1BEE-363B-5D41-B173-88C7A627CC3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8125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神经网络作用：训练模型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E1BEE-363B-5D41-B173-88C7A627CC3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9527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TensorFlow model is a data structure trained to solve a particular problem.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E1BEE-363B-5D41-B173-88C7A627CC3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0039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TensorFlow model is a data structure trained to solve a particular problem.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E1BEE-363B-5D41-B173-88C7A627CC36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8778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converter can be configured to apply various optimizations that can improve performance or reduce file size.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E1BEE-363B-5D41-B173-88C7A627CC36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0015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E1BEE-363B-5D41-B173-88C7A627CC36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9353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E1BEE-363B-5D41-B173-88C7A627CC36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442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Z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CD5791-9267-5243-8ECE-F4822BC0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53" y="5910202"/>
            <a:ext cx="892147" cy="51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33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0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2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63F044-2595-1748-B60A-3FDF9B6BB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53" y="5910202"/>
            <a:ext cx="892147" cy="51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6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E7A011-CF8B-104D-9F49-4770FC7DF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53" y="5910202"/>
            <a:ext cx="892147" cy="51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6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ZW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EB0BF2-0D3B-7546-8BDB-40F4CFF4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53" y="5910202"/>
            <a:ext cx="892147" cy="51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01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28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3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9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06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14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7BCBE-A2DD-2248-8676-657FEEB7468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38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lite/convert/cmdline_examples?hl=zh-c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nsorflow.org/lite/performance/model_optimization?hl=zh-c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examples/tree/master/lite/examples/image_classificat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nsorflow.org/lite/examples?hl=zh-cn" TargetMode="External"/><Relationship Id="rId4" Type="http://schemas.openxmlformats.org/officeDocument/2006/relationships/hyperlink" Target="https://www.tensorflow.org/lite/guide/get_started?hl=zh-cn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当产品经理说往</a:t>
            </a:r>
            <a:r>
              <a:rPr lang="en-US" altLang="zh-CN" dirty="0"/>
              <a:t>App</a:t>
            </a:r>
            <a:r>
              <a:rPr lang="zh-CN" altLang="en-US" dirty="0"/>
              <a:t>中加入</a:t>
            </a:r>
            <a:r>
              <a:rPr lang="en-US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时该怎么办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Michael</a:t>
            </a:r>
          </a:p>
        </p:txBody>
      </p:sp>
    </p:spTree>
    <p:extLst>
      <p:ext uri="{BB962C8B-B14F-4D97-AF65-F5344CB8AC3E}">
        <p14:creationId xmlns:p14="http://schemas.microsoft.com/office/powerpoint/2010/main" val="94222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6854C8-7667-2F4B-A411-FD6D8C1E5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神经网络怎么工作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F04012-A51D-C94B-9835-21B7289E4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6992EA-E7B0-BC4A-BCA1-487AD3156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3" y="1600200"/>
            <a:ext cx="8197327" cy="41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34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7E6AD2-2108-894F-8FE6-F9549FAD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神经网络怎么工作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ACEEED-88D0-374E-8ADE-085A7FE30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3AEAE8-252B-754C-ABA9-BFD45889D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01" y="1600200"/>
            <a:ext cx="8313800" cy="379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93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5701B-B481-DA45-9867-43140A51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神经网络怎么工作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0A266D-5C58-454C-8915-FE949A355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B447BE-9A49-2142-9D67-54ED4E3B7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377279" cy="442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45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FECF5C-9D4C-AA4D-B711-E533C30F7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神经网络怎么工作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46F710-AB94-2D41-AA67-5D83F4624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77140E-FC16-D949-851C-3943824DE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321919" cy="382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99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B8B88C-48EC-8A4B-B75A-1FBAC2CF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神经网络怎么工作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D349C0-2EB3-3F4E-B30A-271802AB8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E13B48-D69E-9E4F-B98C-94D365DD5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8261554" cy="45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11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8E228-4539-774A-A951-AA5FB9E9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神经网络怎么工作</a:t>
            </a:r>
            <a:endParaRPr kumimoji="1" lang="en-US" altLang="zh-CN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958D111-23CA-AF4E-9D12-E297894CE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95928"/>
            <a:ext cx="8229600" cy="35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88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4E7EF-E953-CF41-85DA-1B6F6F57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怎么开发一个有</a:t>
            </a:r>
            <a:r>
              <a:rPr kumimoji="1" lang="en-US" altLang="zh-CN" dirty="0"/>
              <a:t>ML</a:t>
            </a:r>
            <a:r>
              <a:rPr kumimoji="1" lang="zh-CN" altLang="en-US" dirty="0"/>
              <a:t>模块的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6F5E25-F535-9B47-9AE4-93126E778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选择一个已有模型（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EAE54C-DE1D-C649-BB32-F4F0890E8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2" y="2268351"/>
            <a:ext cx="7304314" cy="385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31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4E7EF-E953-CF41-85DA-1B6F6F57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怎么开发一个有</a:t>
            </a:r>
            <a:r>
              <a:rPr kumimoji="1" lang="en-US" altLang="zh-CN" dirty="0"/>
              <a:t>ML</a:t>
            </a:r>
            <a:r>
              <a:rPr kumimoji="1" lang="zh-CN" altLang="en-US" dirty="0"/>
              <a:t>模块的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6F5E25-F535-9B47-9AE4-93126E778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Or</a:t>
            </a:r>
            <a:r>
              <a:rPr kumimoji="1" lang="zh-CN" altLang="en-US" dirty="0"/>
              <a:t>基于一个已有模型继续训练</a:t>
            </a:r>
            <a:endParaRPr kumimoji="1" lang="en-US" altLang="zh-CN" dirty="0"/>
          </a:p>
          <a:p>
            <a:r>
              <a:rPr kumimoji="1" lang="en-US" altLang="zh-CN" dirty="0"/>
              <a:t>Or</a:t>
            </a:r>
            <a:r>
              <a:rPr kumimoji="1" lang="zh-CN" altLang="en-US" dirty="0"/>
              <a:t>训练一个全新的模型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E54261-1A8C-CD4F-93AA-89F0C1B2F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72" y="2939143"/>
            <a:ext cx="1971222" cy="34616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D6F4E2-3A51-8945-9B70-B0E56C592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779" y="3647622"/>
            <a:ext cx="5168900" cy="1435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74C79F-82BA-B34A-B842-F6504E0A4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878" y="3533322"/>
            <a:ext cx="35179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58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4E7EF-E953-CF41-85DA-1B6F6F57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怎么开发一个有</a:t>
            </a:r>
            <a:r>
              <a:rPr kumimoji="1" lang="en-US" altLang="zh-CN" dirty="0"/>
              <a:t>ML</a:t>
            </a:r>
            <a:r>
              <a:rPr kumimoji="1" lang="zh-CN" altLang="en-US" dirty="0"/>
              <a:t>模块的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6F5E25-F535-9B47-9AE4-93126E778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TensorFlow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Lite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Converter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CB4A1A-ED16-5A4F-BDCB-635BB6AA73C9}"/>
              </a:ext>
            </a:extLst>
          </p:cNvPr>
          <p:cNvSpPr txBox="1"/>
          <p:nvPr/>
        </p:nvSpPr>
        <p:spPr>
          <a:xfrm>
            <a:off x="740228" y="5756831"/>
            <a:ext cx="672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https://www.tensorflow.org/lite/convert/cmdline_examples?hl=zh-cn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D975EB-5746-A142-9FEC-420E2D986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649816"/>
            <a:ext cx="807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84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4E7EF-E953-CF41-85DA-1B6F6F57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怎么开发一个有</a:t>
            </a:r>
            <a:r>
              <a:rPr kumimoji="1" lang="en-US" altLang="zh-CN" dirty="0"/>
              <a:t>ML</a:t>
            </a:r>
            <a:r>
              <a:rPr kumimoji="1" lang="zh-CN" altLang="en-US" dirty="0"/>
              <a:t>模块的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6F5E25-F535-9B47-9AE4-93126E778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工程加入依赖库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设置</a:t>
            </a:r>
            <a:r>
              <a:rPr kumimoji="1" lang="en-US" altLang="zh-CN" dirty="0"/>
              <a:t>NDK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24425A-AEF8-3845-9296-12A729C7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07" y="2405743"/>
            <a:ext cx="6896100" cy="914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043C8B-8C2B-CC41-8025-B3C693FF2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07" y="4166734"/>
            <a:ext cx="7018564" cy="13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74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789A-3FC7-E148-BF7B-BC77A0EE8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56EEAF-EFDC-1242-AC7A-B9813208F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开发者可以通过集成一个</a:t>
            </a:r>
            <a:r>
              <a:rPr kumimoji="1" lang="en-US" altLang="zh-CN" dirty="0"/>
              <a:t>Maven</a:t>
            </a:r>
            <a:r>
              <a:rPr kumimoji="1" lang="zh-CN" altLang="en-US" dirty="0"/>
              <a:t>依赖库来打开</a:t>
            </a:r>
            <a:r>
              <a:rPr kumimoji="1" lang="en-US" altLang="zh-CN" dirty="0"/>
              <a:t>ML</a:t>
            </a:r>
            <a:r>
              <a:rPr kumimoji="1" lang="zh-CN" altLang="en-US" dirty="0"/>
              <a:t>的大门吗？</a:t>
            </a:r>
            <a:endParaRPr kumimoji="1" lang="en-US" altLang="zh-CN" dirty="0"/>
          </a:p>
          <a:p>
            <a:r>
              <a:rPr kumimoji="1" lang="zh-CN" altLang="en-US" dirty="0"/>
              <a:t>训练前后，</a:t>
            </a:r>
            <a:r>
              <a:rPr kumimoji="1" lang="en-US" altLang="zh-CN" dirty="0"/>
              <a:t>ML</a:t>
            </a:r>
            <a:r>
              <a:rPr kumimoji="1" lang="zh-CN" altLang="en-US" dirty="0"/>
              <a:t>模型的大小是否会增加？</a:t>
            </a:r>
            <a:endParaRPr kumimoji="1" lang="en-US" altLang="zh-CN" dirty="0"/>
          </a:p>
          <a:p>
            <a:r>
              <a:rPr kumimoji="1" lang="zh-CN" altLang="en-US" dirty="0"/>
              <a:t>训练好的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有多大？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会不会爆炸？</a:t>
            </a:r>
            <a:endParaRPr kumimoji="1" lang="en-US" altLang="zh-CN" dirty="0"/>
          </a:p>
          <a:p>
            <a:r>
              <a:rPr kumimoji="1" lang="zh-CN" altLang="en-US" dirty="0"/>
              <a:t>神经网络会感染感冒病毒吗？</a:t>
            </a:r>
          </a:p>
        </p:txBody>
      </p:sp>
    </p:spTree>
    <p:extLst>
      <p:ext uri="{BB962C8B-B14F-4D97-AF65-F5344CB8AC3E}">
        <p14:creationId xmlns:p14="http://schemas.microsoft.com/office/powerpoint/2010/main" val="302341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4E7EF-E953-CF41-85DA-1B6F6F57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怎么开发一个有</a:t>
            </a:r>
            <a:r>
              <a:rPr kumimoji="1" lang="en-US" altLang="zh-CN" dirty="0"/>
              <a:t>ML</a:t>
            </a:r>
            <a:r>
              <a:rPr kumimoji="1" lang="zh-CN" altLang="en-US" dirty="0"/>
              <a:t>模块的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6F5E25-F535-9B47-9AE4-93126E778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加载已有的</a:t>
            </a:r>
            <a:r>
              <a:rPr kumimoji="1" lang="en-US" altLang="zh-CN" dirty="0"/>
              <a:t>ML</a:t>
            </a:r>
            <a:r>
              <a:rPr kumimoji="1" lang="zh-CN" altLang="en-US" dirty="0"/>
              <a:t>模型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初始化解释器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B70B97-1F69-1547-984A-87EFD765F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4" y="2111942"/>
            <a:ext cx="4265727" cy="13344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FECA17-00B0-704C-96C3-389E4D19B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414" y="3958091"/>
            <a:ext cx="7001166" cy="23506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B23A0A-615F-5049-9DDD-6D068F81F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977" y="2133713"/>
            <a:ext cx="4046972" cy="133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79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4E7EF-E953-CF41-85DA-1B6F6F57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怎么开发一个有</a:t>
            </a:r>
            <a:r>
              <a:rPr kumimoji="1" lang="en-US" altLang="zh-CN" dirty="0"/>
              <a:t>ML</a:t>
            </a:r>
            <a:r>
              <a:rPr kumimoji="1" lang="zh-CN" altLang="en-US" dirty="0"/>
              <a:t>模块的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6F5E25-F535-9B47-9AE4-93126E778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2093"/>
          </a:xfrm>
        </p:spPr>
        <p:txBody>
          <a:bodyPr/>
          <a:lstStyle/>
          <a:p>
            <a:r>
              <a:rPr kumimoji="1" lang="zh-CN" altLang="en-US" dirty="0"/>
              <a:t>输入数据、输出预测值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D8F9AC-7B26-B242-87FC-25F6C0912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969" y="4225585"/>
            <a:ext cx="1238901" cy="22088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A7E48D-36DD-3C4B-A1D0-203985B59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639" y="4433232"/>
            <a:ext cx="3314700" cy="1485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3F02E4-E0E5-4345-83E6-E30913D41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534" y="2203449"/>
            <a:ext cx="6381751" cy="210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26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4E7EF-E953-CF41-85DA-1B6F6F57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怎么开发一个有</a:t>
            </a:r>
            <a:r>
              <a:rPr kumimoji="1" lang="en-US" altLang="zh-CN" dirty="0"/>
              <a:t>ML</a:t>
            </a:r>
            <a:r>
              <a:rPr kumimoji="1" lang="zh-CN" altLang="en-US" dirty="0"/>
              <a:t>模块的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6F5E25-F535-9B47-9AE4-93126E778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待续优化模型（延迟，大小，准确度）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4E6E9F-5702-6F49-A8BC-4414854B8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28421"/>
            <a:ext cx="8407400" cy="31115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53E8237-B9A1-CE49-A1F9-F170A68E0365}"/>
              </a:ext>
            </a:extLst>
          </p:cNvPr>
          <p:cNvSpPr txBox="1"/>
          <p:nvPr/>
        </p:nvSpPr>
        <p:spPr>
          <a:xfrm>
            <a:off x="457200" y="5939393"/>
            <a:ext cx="738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4"/>
              </a:rPr>
              <a:t>https://www.tensorflow.org/lite/performance/model_optimization?hl=zh-cn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0992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4E7EF-E953-CF41-85DA-1B6F6F57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怎么开发一个有</a:t>
            </a:r>
            <a:r>
              <a:rPr kumimoji="1" lang="en-US" altLang="zh-CN" dirty="0"/>
              <a:t>ML</a:t>
            </a:r>
            <a:r>
              <a:rPr kumimoji="1" lang="zh-CN" altLang="en-US" dirty="0"/>
              <a:t>模块的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6F5E25-F535-9B47-9AE4-93126E778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地址：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TensorFlow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Started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TensorFlow</a:t>
            </a:r>
            <a:r>
              <a:rPr kumimoji="1" lang="zh-CN" altLang="en-US" dirty="0"/>
              <a:t> 已有模型：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3EADBA-6304-9D49-8B7F-19C3CE08FFB4}"/>
              </a:ext>
            </a:extLst>
          </p:cNvPr>
          <p:cNvSpPr txBox="1"/>
          <p:nvPr/>
        </p:nvSpPr>
        <p:spPr>
          <a:xfrm>
            <a:off x="565882" y="2275114"/>
            <a:ext cx="857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https://github.com/tensorflow/examples/tree/master/lite/examples/image_classification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675071-E626-2341-8554-CEEA96FD62CD}"/>
              </a:ext>
            </a:extLst>
          </p:cNvPr>
          <p:cNvSpPr txBox="1"/>
          <p:nvPr/>
        </p:nvSpPr>
        <p:spPr>
          <a:xfrm>
            <a:off x="565882" y="3501922"/>
            <a:ext cx="587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4"/>
              </a:rPr>
              <a:t>https://www.tensorflow.org/lite/guide/get_started?hl=zh-cn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6FC517-39CD-814D-B0CB-6176EB6F2979}"/>
              </a:ext>
            </a:extLst>
          </p:cNvPr>
          <p:cNvSpPr txBox="1"/>
          <p:nvPr/>
        </p:nvSpPr>
        <p:spPr>
          <a:xfrm>
            <a:off x="565882" y="4728730"/>
            <a:ext cx="506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linkClick r:id="rId5"/>
              </a:rPr>
              <a:t>https://www.tensorflow.org/lite/examples?hl=zh-cn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706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D7BCB-CACA-2442-BCF3-D438AA98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Demo</a:t>
            </a:r>
            <a:r>
              <a:rPr kumimoji="1" lang="zh-CN" altLang="en-US" dirty="0"/>
              <a:t>演示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5AC33DE-C420-5B43-B637-16EE2C634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7547" y="1600200"/>
            <a:ext cx="2088906" cy="4525963"/>
          </a:xfrm>
        </p:spPr>
      </p:pic>
    </p:spTree>
    <p:extLst>
      <p:ext uri="{BB962C8B-B14F-4D97-AF65-F5344CB8AC3E}">
        <p14:creationId xmlns:p14="http://schemas.microsoft.com/office/powerpoint/2010/main" val="3467197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FD58D-6E4B-4C42-8431-DBA608C5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F004A-3C28-8649-BB84-F02949DA3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99657"/>
            <a:ext cx="8229600" cy="3426506"/>
          </a:xfrm>
        </p:spPr>
        <p:txBody>
          <a:bodyPr/>
          <a:lstStyle/>
          <a:p>
            <a:pPr algn="ctr"/>
            <a:r>
              <a:rPr kumimoji="1" lang="en-US" altLang="zh-CN" dirty="0"/>
              <a:t>That’s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303783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91FBA9-70EF-C342-BD7C-2AE568189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F1907A-2CA9-4541-B6FE-E11BBDF94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ML</a:t>
            </a:r>
            <a:r>
              <a:rPr kumimoji="1" lang="zh-CN" altLang="en-US" dirty="0"/>
              <a:t>（</a:t>
            </a:r>
            <a:r>
              <a:rPr kumimoji="1" lang="en-US" altLang="zh-CN" dirty="0"/>
              <a:t>Machine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）可以解决什么问题</a:t>
            </a:r>
            <a:endParaRPr kumimoji="1" lang="en-US" altLang="zh-CN" dirty="0"/>
          </a:p>
          <a:p>
            <a:r>
              <a:rPr kumimoji="1" lang="zh-CN" altLang="en-US" dirty="0"/>
              <a:t>神经网络怎么工作</a:t>
            </a:r>
            <a:endParaRPr kumimoji="1" lang="en-US" altLang="zh-CN" dirty="0"/>
          </a:p>
          <a:p>
            <a:r>
              <a:rPr kumimoji="1" lang="zh-CN" altLang="en-US" dirty="0"/>
              <a:t>怎么开发一个有</a:t>
            </a:r>
            <a:r>
              <a:rPr kumimoji="1" lang="en-US" altLang="zh-CN" dirty="0"/>
              <a:t>ML</a:t>
            </a:r>
            <a:r>
              <a:rPr kumimoji="1" lang="zh-CN" altLang="en-US" dirty="0"/>
              <a:t>模块的</a:t>
            </a:r>
            <a:r>
              <a:rPr kumimoji="1" lang="en-US" altLang="zh-CN" dirty="0"/>
              <a:t>App</a:t>
            </a:r>
          </a:p>
          <a:p>
            <a:r>
              <a:rPr kumimoji="1" lang="en-US" altLang="zh-CN" dirty="0"/>
              <a:t>Demo</a:t>
            </a:r>
            <a:r>
              <a:rPr kumimoji="1" lang="zh-CN" altLang="en-US" dirty="0"/>
              <a:t>演示</a:t>
            </a:r>
          </a:p>
        </p:txBody>
      </p:sp>
    </p:spTree>
    <p:extLst>
      <p:ext uri="{BB962C8B-B14F-4D97-AF65-F5344CB8AC3E}">
        <p14:creationId xmlns:p14="http://schemas.microsoft.com/office/powerpoint/2010/main" val="86435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16876-C16D-7247-9AAC-6256F367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ML</a:t>
            </a:r>
            <a:r>
              <a:rPr kumimoji="1" lang="zh-CN" altLang="en-US" dirty="0"/>
              <a:t>可以解决什么问题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A734CA-D401-AA4E-8EA3-36E55E7C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设想一个需求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D04C86-9F9B-9346-BB52-1B909C598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88" y="2279360"/>
            <a:ext cx="8261873" cy="279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75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63CA11-27AB-BF45-B50C-01D206FE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ML</a:t>
            </a:r>
            <a:r>
              <a:rPr kumimoji="1" lang="zh-CN" altLang="en-US" dirty="0"/>
              <a:t>可以解决什么问题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B6E5AE-B5CE-AE4D-9097-178F1C370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FE5216-C40D-A242-A090-92A2EA0C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" y="2689412"/>
            <a:ext cx="7688580" cy="195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B9CB39-7E1D-124B-9242-F1D1C5A5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ML</a:t>
            </a:r>
            <a:r>
              <a:rPr kumimoji="1" lang="zh-CN" altLang="en-US" dirty="0"/>
              <a:t>可以解决什么问题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C13A2F-F16D-0342-B995-246D5E721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F34D76-40D6-E84C-B4F1-989B40F1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73" y="2850777"/>
            <a:ext cx="8129327" cy="184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81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F2743D-1A94-2243-9B4A-D9A42F9E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ML</a:t>
            </a:r>
            <a:r>
              <a:rPr kumimoji="1" lang="zh-CN" altLang="en-US" dirty="0"/>
              <a:t>可以解决什么问题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71D238-526E-2247-9B8B-427787154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247D8A-29F1-1A4E-98BC-6E5B49DF8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56" y="1600200"/>
            <a:ext cx="7540487" cy="425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27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A5032-76AE-0D48-BB8C-4C3BC4C0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神经网络怎么工作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CB3AB7-31BD-8549-8D6C-30C7740DC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C16EF3-A6A7-2543-A4D8-07AF7D376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70" y="1600200"/>
            <a:ext cx="7868990" cy="43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97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43236-5B82-574F-9274-A940CA74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神经网络怎么工作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6990DA-0237-934E-A2C5-8F94C6D7F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D86E18-36A6-FF4F-9D60-42E3E2235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44" y="1600200"/>
            <a:ext cx="7737511" cy="3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36143"/>
      </p:ext>
    </p:extLst>
  </p:cSld>
  <p:clrMapOvr>
    <a:masterClrMapping/>
  </p:clrMapOvr>
</p:sld>
</file>

<file path=ppt/theme/theme1.xml><?xml version="1.0" encoding="utf-8"?>
<a:theme xmlns:a="http://schemas.openxmlformats.org/drawingml/2006/main" name="DJ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JI" id="{45093194-5A6C-EB44-850B-B281CBDF075F}" vid="{852ED948-337C-E246-B5D5-506A179E3C3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DJI</Template>
  <TotalTime>522</TotalTime>
  <Words>549</Words>
  <Application>Microsoft Macintosh PowerPoint</Application>
  <PresentationFormat>全屏显示(4:3)</PresentationFormat>
  <Paragraphs>78</Paragraphs>
  <Slides>25</Slides>
  <Notes>12</Notes>
  <HiddenSlides>3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宋体</vt:lpstr>
      <vt:lpstr>Arial</vt:lpstr>
      <vt:lpstr>Calibri</vt:lpstr>
      <vt:lpstr>DJI</vt:lpstr>
      <vt:lpstr>当产品经理说往App中加入Machine Learning时该怎么办</vt:lpstr>
      <vt:lpstr>Questions</vt:lpstr>
      <vt:lpstr>目录</vt:lpstr>
      <vt:lpstr>ML可以解决什么问题</vt:lpstr>
      <vt:lpstr>ML可以解决什么问题</vt:lpstr>
      <vt:lpstr>ML可以解决什么问题</vt:lpstr>
      <vt:lpstr>ML可以解决什么问题</vt:lpstr>
      <vt:lpstr>神经网络怎么工作</vt:lpstr>
      <vt:lpstr>神经网络怎么工作</vt:lpstr>
      <vt:lpstr>神经网络怎么工作</vt:lpstr>
      <vt:lpstr>神经网络怎么工作</vt:lpstr>
      <vt:lpstr>神经网络怎么工作</vt:lpstr>
      <vt:lpstr>神经网络怎么工作</vt:lpstr>
      <vt:lpstr>神经网络怎么工作</vt:lpstr>
      <vt:lpstr>神经网络怎么工作</vt:lpstr>
      <vt:lpstr>怎么开发一个有ML模块的App</vt:lpstr>
      <vt:lpstr>怎么开发一个有ML模块的App</vt:lpstr>
      <vt:lpstr>怎么开发一个有ML模块的App</vt:lpstr>
      <vt:lpstr>怎么开发一个有ML模块的App</vt:lpstr>
      <vt:lpstr>怎么开发一个有ML模块的App</vt:lpstr>
      <vt:lpstr>怎么开发一个有ML模块的App</vt:lpstr>
      <vt:lpstr>怎么开发一个有ML模块的App</vt:lpstr>
      <vt:lpstr>怎么开发一个有ML模块的App</vt:lpstr>
      <vt:lpstr>Demo演示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 Coral</dc:creator>
  <cp:lastModifiedBy>Microsoft Office User</cp:lastModifiedBy>
  <cp:revision>33</cp:revision>
  <dcterms:created xsi:type="dcterms:W3CDTF">2014-01-14T12:05:24Z</dcterms:created>
  <dcterms:modified xsi:type="dcterms:W3CDTF">2019-06-14T02:14:14Z</dcterms:modified>
</cp:coreProperties>
</file>